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8" y="411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E2222-446E-4536-97DE-592674F07B99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3438" y="685800"/>
            <a:ext cx="26511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A9F61-58C8-47A3-B83A-F3D2271BB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286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03438" y="685800"/>
            <a:ext cx="26511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A9F61-58C8-47A3-B83A-F3D2271BB1C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479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06E96-3FED-4D5B-B385-1D52E388F902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1A82-FCFE-48A2-9BD9-7583D9153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91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06E96-3FED-4D5B-B385-1D52E388F902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1A82-FCFE-48A2-9BD9-7583D9153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82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06E96-3FED-4D5B-B385-1D52E388F902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1A82-FCFE-48A2-9BD9-7583D9153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08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06E96-3FED-4D5B-B385-1D52E388F902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1A82-FCFE-48A2-9BD9-7583D9153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20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06E96-3FED-4D5B-B385-1D52E388F902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1A82-FCFE-48A2-9BD9-7583D9153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590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06E96-3FED-4D5B-B385-1D52E388F902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1A82-FCFE-48A2-9BD9-7583D9153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218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06E96-3FED-4D5B-B385-1D52E388F902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1A82-FCFE-48A2-9BD9-7583D9153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00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06E96-3FED-4D5B-B385-1D52E388F902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1A82-FCFE-48A2-9BD9-7583D9153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249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06E96-3FED-4D5B-B385-1D52E388F902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1A82-FCFE-48A2-9BD9-7583D9153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070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06E96-3FED-4D5B-B385-1D52E388F902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1A82-FCFE-48A2-9BD9-7583D9153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61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06E96-3FED-4D5B-B385-1D52E388F902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1A82-FCFE-48A2-9BD9-7583D9153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57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06E96-3FED-4D5B-B385-1D52E388F902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01A82-FCFE-48A2-9BD9-7583D9153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01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57199" y="6400802"/>
            <a:ext cx="3200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228599" y="228600"/>
            <a:ext cx="7315199" cy="3200401"/>
            <a:chOff x="228599" y="228600"/>
            <a:chExt cx="7315199" cy="3200401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457199" y="1"/>
              <a:ext cx="3200400" cy="3657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4114798" y="0"/>
              <a:ext cx="3200400" cy="3657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114797" y="6400800"/>
            <a:ext cx="3200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228600" y="3429000"/>
            <a:ext cx="7315199" cy="3200401"/>
            <a:chOff x="228599" y="228600"/>
            <a:chExt cx="7315199" cy="3200401"/>
          </a:xfrm>
        </p:grpSpPr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457199" y="1"/>
              <a:ext cx="3200400" cy="3657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4114798" y="0"/>
              <a:ext cx="3200400" cy="3657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83548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</Words>
  <Application>Microsoft Office PowerPoint</Application>
  <PresentationFormat>Custom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</dc:creator>
  <cp:lastModifiedBy>Bruce</cp:lastModifiedBy>
  <cp:revision>2</cp:revision>
  <dcterms:created xsi:type="dcterms:W3CDTF">2015-07-18T11:46:29Z</dcterms:created>
  <dcterms:modified xsi:type="dcterms:W3CDTF">2016-01-02T16:02:38Z</dcterms:modified>
</cp:coreProperties>
</file>